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6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3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902</Words>
  <Application>Microsoft Macintosh PowerPoint</Application>
  <PresentationFormat>On-screen Show (4:3)</PresentationFormat>
  <Paragraphs>217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311</cp:revision>
  <cp:lastPrinted>2016-02-10T20:19:12Z</cp:lastPrinted>
  <dcterms:created xsi:type="dcterms:W3CDTF">2014-10-14T00:51:43Z</dcterms:created>
  <dcterms:modified xsi:type="dcterms:W3CDTF">2019-10-16T02:34:39Z</dcterms:modified>
</cp:coreProperties>
</file>